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300" r:id="rId2"/>
    <p:sldId id="301" r:id="rId3"/>
    <p:sldId id="302" r:id="rId4"/>
    <p:sldId id="260" r:id="rId5"/>
    <p:sldId id="304" r:id="rId6"/>
    <p:sldId id="303" r:id="rId7"/>
    <p:sldId id="267" r:id="rId8"/>
    <p:sldId id="305" r:id="rId9"/>
    <p:sldId id="306" r:id="rId10"/>
    <p:sldId id="30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9FF0A-C719-4B15-BA8B-0C0C427D32E1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E30C-E40C-4665-8772-D8F9BC9687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E4AF-6414-402F-88EB-B8BDD3CAA7D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834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E4AF-6414-402F-88EB-B8BDD3CAA7D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834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E4AF-6414-402F-88EB-B8BDD3CAA7D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83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3"/>
            <a:ext cx="1691680" cy="13256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"/>
                    </a14:imgEffect>
                    <a14:imgEffect>
                      <a14:brightnessContrast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116632"/>
            <a:ext cx="1764508" cy="1296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9165A-BDC7-4E49-A98B-535D7DF188FA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AACEF-4D76-4367-A92F-4DBE121F5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16765"/>
            <a:ext cx="9144000" cy="476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 noChangeAspect="1"/>
          </p:cNvSpPr>
          <p:nvPr/>
        </p:nvSpPr>
        <p:spPr>
          <a:xfrm>
            <a:off x="500034" y="1643050"/>
            <a:ext cx="3943377" cy="1143008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96" y="18376"/>
            <a:ext cx="1548866" cy="141036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2067777"/>
              </p:ext>
            </p:extLst>
          </p:nvPr>
        </p:nvGraphicFramePr>
        <p:xfrm>
          <a:off x="4071934" y="4643446"/>
          <a:ext cx="4725250" cy="1851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5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51835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Сайфутдинова 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Айсылу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Назиповна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директор МБОУ «Большетиганская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основная общеобразовательная школа имени Абдуллы Баттала Алексеевского муниципального района Респу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блики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Татарстан»  </a:t>
                      </a:r>
                    </a:p>
                    <a:p>
                      <a:endParaRPr lang="ru-RU" sz="1600" dirty="0"/>
                    </a:p>
                  </a:txBody>
                  <a:tcPr marL="68589" marR="68589" marT="45709" marB="4570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Заголовок 1"/>
          <p:cNvSpPr txBox="1">
            <a:spLocks noChangeAspect="1"/>
          </p:cNvSpPr>
          <p:nvPr/>
        </p:nvSpPr>
        <p:spPr>
          <a:xfrm>
            <a:off x="1214414" y="3214686"/>
            <a:ext cx="7097928" cy="771514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1"/>
          </p:nvPr>
        </p:nvSpPr>
        <p:spPr>
          <a:xfrm>
            <a:off x="285720" y="2214554"/>
            <a:ext cx="4038600" cy="17859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Национальное образование как воспитательная составляющая системы образования  </a:t>
            </a:r>
            <a:endParaRPr lang="ru-RU" sz="1800" dirty="0"/>
          </a:p>
        </p:txBody>
      </p:sp>
      <p:sp>
        <p:nvSpPr>
          <p:cNvPr id="17" name="Содержимое 14"/>
          <p:cNvSpPr txBox="1">
            <a:spLocks/>
          </p:cNvSpPr>
          <p:nvPr/>
        </p:nvSpPr>
        <p:spPr>
          <a:xfrm>
            <a:off x="4500562" y="1928802"/>
            <a:ext cx="4357718" cy="185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Милли </a:t>
            </a:r>
            <a:r>
              <a:rPr kumimoji="0" lang="tt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мәгариф</a:t>
            </a:r>
            <a:r>
              <a:rPr kumimoji="0" lang="tt-RU" sz="2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t-RU" sz="2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тәрбия системасының төп тармагы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75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102661"/>
            <a:ext cx="7643866" cy="544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7" y="-6406"/>
            <a:ext cx="9144000" cy="69141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316765"/>
            <a:ext cx="9144000" cy="476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 noChangeAspect="1"/>
          </p:cNvSpPr>
          <p:nvPr/>
        </p:nvSpPr>
        <p:spPr>
          <a:xfrm>
            <a:off x="500034" y="1643050"/>
            <a:ext cx="3943377" cy="1143008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1974569" y="3686172"/>
            <a:ext cx="5683488" cy="2211675"/>
          </a:xfrm>
          <a:prstGeom prst="rect">
            <a:avLst/>
          </a:prstGeom>
        </p:spPr>
        <p:txBody>
          <a:bodyPr vert="horz" lIns="91425" tIns="45712" rIns="91425" bIns="45712" rtlCol="0">
            <a:no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338922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 noChangeAspect="1"/>
          </p:cNvSpPr>
          <p:nvPr/>
        </p:nvSpPr>
        <p:spPr>
          <a:xfrm>
            <a:off x="1214414" y="3214686"/>
            <a:ext cx="7097928" cy="771514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Содержимое 21" descr="IMG-20210826-WA0011 (1).jp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571868" y="2000240"/>
            <a:ext cx="5111750" cy="3833813"/>
          </a:xfrm>
        </p:spPr>
      </p:pic>
      <p:sp>
        <p:nvSpPr>
          <p:cNvPr id="21" name="Текст 20"/>
          <p:cNvSpPr>
            <a:spLocks noGrp="1"/>
          </p:cNvSpPr>
          <p:nvPr>
            <p:ph type="body" sz="half" idx="2"/>
          </p:nvPr>
        </p:nvSpPr>
        <p:spPr>
          <a:xfrm>
            <a:off x="214282" y="1435100"/>
            <a:ext cx="3251231" cy="4691063"/>
          </a:xfrm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– повышение интереса к изучению родного языка, родной литературы и культуры, воспитание детей на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традиционных ценностях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обычаях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75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7" y="-6406"/>
            <a:ext cx="9144000" cy="69141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316765"/>
            <a:ext cx="9144000" cy="476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 noChangeAspect="1"/>
          </p:cNvSpPr>
          <p:nvPr/>
        </p:nvSpPr>
        <p:spPr>
          <a:xfrm>
            <a:off x="500034" y="1643050"/>
            <a:ext cx="3943377" cy="1143008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1974569" y="3686172"/>
            <a:ext cx="5683488" cy="2211675"/>
          </a:xfrm>
          <a:prstGeom prst="rect">
            <a:avLst/>
          </a:prstGeom>
        </p:spPr>
        <p:txBody>
          <a:bodyPr vert="horz" lIns="91425" tIns="45712" rIns="91425" bIns="45712" rtlCol="0">
            <a:no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 noChangeAspect="1"/>
          </p:cNvSpPr>
          <p:nvPr/>
        </p:nvSpPr>
        <p:spPr>
          <a:xfrm>
            <a:off x="1214414" y="3214686"/>
            <a:ext cx="7097928" cy="771514"/>
          </a:xfrm>
          <a:prstGeom prst="rect">
            <a:avLst/>
          </a:prstGeom>
        </p:spPr>
        <p:txBody>
          <a:bodyPr vert="horz" lIns="91425" tIns="45712" rIns="91425" bIns="45712" rtlCol="0" anchor="ctr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Содержимое 3" descr="904700ad15de08d0890ba374e7abfc8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3286124"/>
            <a:ext cx="5030812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143932" cy="1162050"/>
          </a:xfrm>
        </p:spPr>
        <p:txBody>
          <a:bodyPr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Большетиганская ООШ им.А.Баттала - Центр образования по изучению татарского языка</a:t>
            </a:r>
            <a:endParaRPr lang="ru-RU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57200" y="2285992"/>
            <a:ext cx="3114668" cy="384017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21 декабря 2020 – открытие нового здания школы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Учебные кабинеты оснащены современным интерактивным оборудованием.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школе: 16 педагогических работников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Проведено  15 совместных мероприятий муниципального уровня совместно учреждениями культуры, спорта и молодежной политики</a:t>
            </a:r>
          </a:p>
          <a:p>
            <a:endParaRPr lang="ru-RU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75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Совместно с учреждениями спорта проведены мероприятия: «Веселые старты», шахматный турнир на татарском языке, мастер-класс по национальной борьбе и по бадминтону, дружеский матч по футболу  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Содержимое 8" descr="IMG-20210826-WA001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3286124"/>
            <a:ext cx="4038600" cy="2694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11" descr="IMG-20210826-WA001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3286124"/>
            <a:ext cx="4038600" cy="2694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8929718" cy="1143000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Проведены методические семинары для учителей и воспитателей родного (татарского) языка, состоялся конкурс-презентация интерактивных дидактических игр на татарском языке</a:t>
            </a:r>
            <a:endParaRPr lang="ru-RU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643182"/>
            <a:ext cx="4281341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Содержимое 3" descr="Screenshot_20210410-083432_Instagra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643182"/>
            <a:ext cx="4214842" cy="3195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8858280" cy="1143000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Для учащихся национальных школ проведены: интеллектуальная игра «</a:t>
            </a:r>
            <a:r>
              <a:rPr lang="ru-RU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Тамчы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шоу», мастер-класс по украшению одежды национальным орнаментом, театрализованные представления</a:t>
            </a:r>
            <a:endParaRPr lang="ru-RU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Содержимое 3" descr="Screenshot_20210410-083423_Instagra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000372"/>
            <a:ext cx="428628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3" descr="Screenshot_20210410-082629_Instagra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3000372"/>
            <a:ext cx="4214842" cy="3148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71612"/>
            <a:ext cx="8229600" cy="1143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Благотворительный фонд «</a:t>
            </a:r>
            <a:r>
              <a:rPr lang="ru-RU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Татнефть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» оказал спонсорскую помощь на сумму 415 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тыс.руб. для сохранения и развития татарского 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языка: 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учебно-методических пособия, игровое оборудование, конструкторы, национальные костюмы </a:t>
            </a:r>
            <a: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Содержимое 8" descr="IMG-20210826-WA002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3286124"/>
            <a:ext cx="435771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9" descr="IMG-20210710-WA006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314" y="3286124"/>
            <a:ext cx="4143404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Текст 21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3008313" cy="4911741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Национальное образование в школах с этнокультурным компонентом обучения и воспитания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МБОУ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Родниковская средняя общеобразовательная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школа:</a:t>
            </a:r>
          </a:p>
          <a:p>
            <a:pPr algn="ctr"/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40 обучающихся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представлены 4 национальности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обучаются на русском языке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изучают родные языки – мордовский. чувашский, татарский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рамках внеурочной деятельности – кружки по изучению культуры 4 национальностей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раеведческий музей родного края (мордовская и чувашская национальности)</a:t>
            </a:r>
            <a:endParaRPr lang="ru-RU" dirty="0"/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  <p:pic>
        <p:nvPicPr>
          <p:cNvPr id="23" name="Содержимое 7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714744" y="2357430"/>
            <a:ext cx="5038299" cy="2834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Текст 21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3008313" cy="4911741"/>
          </a:xfrm>
        </p:spPr>
        <p:txBody>
          <a:bodyPr anchor="t">
            <a:normAutofit/>
          </a:bodyPr>
          <a:lstStyle/>
          <a:p>
            <a:pPr algn="ctr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Национальное образование в школах с этнокультурным компонентом обучения и воспитания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МБОУ Чувашскомайнская основная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общеобразовательная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школа:</a:t>
            </a:r>
          </a:p>
          <a:p>
            <a:pPr algn="ctr"/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41 обучающийся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обучение на чувашском языке в начальной школе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Изучение родного (чувашского) языка в основной школе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Взаимодействие с учебными организациями Чувашской республики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0"/>
            <a:ext cx="1296313" cy="13167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26" y="52088"/>
            <a:ext cx="1861569" cy="1264677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18376"/>
            <a:ext cx="1477428" cy="1410360"/>
          </a:xfrm>
          <a:prstGeom prst="rect">
            <a:avLst/>
          </a:prstGeom>
        </p:spPr>
      </p:pic>
      <p:pic>
        <p:nvPicPr>
          <p:cNvPr id="10" name="Содержимое 9" descr="IMG-20210317-WA0142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643306" y="2285992"/>
            <a:ext cx="5111750" cy="3833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174</Words>
  <Application>Microsoft Office PowerPoint</Application>
  <PresentationFormat>Экран (4:3)</PresentationFormat>
  <Paragraphs>36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Большетиганская ООШ им.А.Баттала - Центр образования по изучению татарского языка</vt:lpstr>
      <vt:lpstr>Совместно с учреждениями спорта проведены мероприятия: «Веселые старты», шахматный турнир на татарском языке, мастер-класс по национальной борьбе и по бадминтону, дружеский матч по футболу  </vt:lpstr>
      <vt:lpstr>Проведены методические семинары для учителей и воспитателей родного (татарского) языка, состоялся конкурс-презентация интерактивных дидактических игр на татарском языке</vt:lpstr>
      <vt:lpstr>Для учащихся национальных школ проведены: интеллектуальная игра «Тамчы шоу», мастер-класс по украшению одежды национальным орнаментом, театрализованные представления</vt:lpstr>
      <vt:lpstr>   Благотворительный фонд «Татнефть» оказал спонсорскую помощь на сумму 415 тыс.руб. для сохранения и развития татарского языка: учебно-методических пособия, игровое оборудование, конструкторы, национальные костюмы    </vt:lpstr>
      <vt:lpstr>    </vt:lpstr>
      <vt:lpstr>    </vt:lpstr>
      <vt:lpstr>Слайд 10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роо</cp:lastModifiedBy>
  <cp:revision>71</cp:revision>
  <dcterms:created xsi:type="dcterms:W3CDTF">2021-04-10T15:05:22Z</dcterms:created>
  <dcterms:modified xsi:type="dcterms:W3CDTF">2021-08-26T08:08:26Z</dcterms:modified>
</cp:coreProperties>
</file>